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33BC-1B28-438D-8BE1-3F0DE59B3CC0}" type="datetimeFigureOut">
              <a:rPr lang="it-IT" smtClean="0"/>
              <a:pPr/>
              <a:t>28/11/2022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8B0E-6677-4A7D-AD90-78A5B7CFF4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33BC-1B28-438D-8BE1-3F0DE59B3CC0}" type="datetimeFigureOut">
              <a:rPr lang="it-IT" smtClean="0"/>
              <a:pPr/>
              <a:t>28/11/2022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8B0E-6677-4A7D-AD90-78A5B7CFF4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33BC-1B28-438D-8BE1-3F0DE59B3CC0}" type="datetimeFigureOut">
              <a:rPr lang="it-IT" smtClean="0"/>
              <a:pPr/>
              <a:t>28/11/2022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8B0E-6677-4A7D-AD90-78A5B7CFF4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33BC-1B28-438D-8BE1-3F0DE59B3CC0}" type="datetimeFigureOut">
              <a:rPr lang="it-IT" smtClean="0"/>
              <a:pPr/>
              <a:t>28/11/2022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8B0E-6677-4A7D-AD90-78A5B7CFF4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33BC-1B28-438D-8BE1-3F0DE59B3CC0}" type="datetimeFigureOut">
              <a:rPr lang="it-IT" smtClean="0"/>
              <a:pPr/>
              <a:t>28/11/2022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8B0E-6677-4A7D-AD90-78A5B7CFF4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33BC-1B28-438D-8BE1-3F0DE59B3CC0}" type="datetimeFigureOut">
              <a:rPr lang="it-IT" smtClean="0"/>
              <a:pPr/>
              <a:t>28/11/2022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8B0E-6677-4A7D-AD90-78A5B7CFF4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33BC-1B28-438D-8BE1-3F0DE59B3CC0}" type="datetimeFigureOut">
              <a:rPr lang="it-IT" smtClean="0"/>
              <a:pPr/>
              <a:t>28/11/2022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8B0E-6677-4A7D-AD90-78A5B7CFF4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33BC-1B28-438D-8BE1-3F0DE59B3CC0}" type="datetimeFigureOut">
              <a:rPr lang="it-IT" smtClean="0"/>
              <a:pPr/>
              <a:t>28/11/2022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8B0E-6677-4A7D-AD90-78A5B7CFF4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33BC-1B28-438D-8BE1-3F0DE59B3CC0}" type="datetimeFigureOut">
              <a:rPr lang="it-IT" smtClean="0"/>
              <a:pPr/>
              <a:t>28/11/2022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8B0E-6677-4A7D-AD90-78A5B7CFF4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33BC-1B28-438D-8BE1-3F0DE59B3CC0}" type="datetimeFigureOut">
              <a:rPr lang="it-IT" smtClean="0"/>
              <a:pPr/>
              <a:t>28/11/2022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8B0E-6677-4A7D-AD90-78A5B7CFF4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33BC-1B28-438D-8BE1-3F0DE59B3CC0}" type="datetimeFigureOut">
              <a:rPr lang="it-IT" smtClean="0"/>
              <a:pPr/>
              <a:t>28/11/2022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08B0E-6677-4A7D-AD90-78A5B7CFF4D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33BC-1B28-438D-8BE1-3F0DE59B3CC0}" type="datetimeFigureOut">
              <a:rPr lang="it-IT" smtClean="0"/>
              <a:pPr/>
              <a:t>28/11/2022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08B0E-6677-4A7D-AD90-78A5B7CFF4D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214445"/>
          </a:xfrm>
        </p:spPr>
        <p:txBody>
          <a:bodyPr/>
          <a:lstStyle/>
          <a:p>
            <a:pPr algn="l"/>
            <a:r>
              <a:rPr lang="it-IT" dirty="0" smtClean="0"/>
              <a:t>Maria prima discepola di Gesù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1928802"/>
            <a:ext cx="6400800" cy="4357718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642942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gomitolo rosso</a:t>
            </a:r>
            <a:br>
              <a:rPr lang="it-IT" dirty="0" smtClean="0"/>
            </a:br>
            <a:r>
              <a:rPr lang="it-IT" sz="2700" dirty="0" smtClean="0"/>
              <a:t>questo è un simbolo particolare; scopriremo alla fine dell’incontro il suo significato</a:t>
            </a:r>
            <a:endParaRPr lang="it-IT" sz="27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21537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it-IT" sz="3200" dirty="0" smtClean="0"/>
              <a:t>Leggiamo il brano del Vangelo di Luca 1, 26-38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      L’angelo Gabriele fu mandato da Dio a Nazareth, a una vergine, promessa sposa di un uomo della casa di Davide, chiamato Giuseppe.</a:t>
            </a:r>
          </a:p>
          <a:p>
            <a:pPr>
              <a:buNone/>
            </a:pPr>
            <a:r>
              <a:rPr lang="it-IT" dirty="0" smtClean="0"/>
              <a:t>      La vergine si chiamava Maria. Entrando da lei, disse: “Ti saluto, o piena di grazia, il Signore è con te”.</a:t>
            </a:r>
          </a:p>
          <a:p>
            <a:pPr>
              <a:buNone/>
            </a:pPr>
            <a:r>
              <a:rPr lang="it-IT" dirty="0" smtClean="0"/>
              <a:t>      A queste parole ella rimase turbata. L’angelo le disse: “Non temere, Maria, perché hai trovato grazia presso Dio. Ecco, concepirai un figlio, lo darai alla luce e lo chiamerai Gesù. Sarà grande e chiamato Figlio dell’Altissimo; il Signore Dio gli darà il trono di Davide e il suo regno non avrà fine”.</a:t>
            </a:r>
          </a:p>
          <a:p>
            <a:pPr>
              <a:buNone/>
            </a:pPr>
            <a:r>
              <a:rPr lang="it-IT" dirty="0" smtClean="0"/>
              <a:t>      Allora Maria disse all’angelo: “Come è possibile? Non conosco uomo”. Le rispose l’angelo: “Lo Spirito Santo scenderà su dite. Colui che nascerà sarà dunque santo e chiamato Figlio  di Dio. Vedi: anche Elisabetta, tua parente, nella sua vecchiaia, ha concepito un figlio e questo è il sesto mese per lei, che tutti dicevano sterile: nulla è impossibile a Dio”.</a:t>
            </a:r>
          </a:p>
          <a:p>
            <a:pPr>
              <a:buNone/>
            </a:pPr>
            <a:r>
              <a:rPr lang="it-IT" dirty="0" smtClean="0"/>
              <a:t>      Allora Maria disse: “Eccomi, sono la serva del Signore, avvenga di me quello che hai detto”.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it-IT" sz="2800" b="1" dirty="0" smtClean="0"/>
              <a:t>Ora sveliamo il mistero del gomitolo </a:t>
            </a:r>
            <a:r>
              <a:rPr lang="it-IT" sz="2800" b="1" dirty="0" smtClean="0"/>
              <a:t>rosso.</a:t>
            </a: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 smtClean="0"/>
              <a:t>Osserviamo </a:t>
            </a:r>
            <a:r>
              <a:rPr lang="it-IT" sz="2800" b="1" dirty="0" smtClean="0"/>
              <a:t>con attenzione quest’opera pittorica</a:t>
            </a:r>
            <a:endParaRPr lang="it-IT" sz="2800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214422"/>
            <a:ext cx="492922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b="1" dirty="0" smtClean="0"/>
              <a:t>Questo mosaico rappresenta l’Annunciazione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Nell’opera notiamo:</a:t>
            </a:r>
          </a:p>
          <a:p>
            <a:pPr>
              <a:buNone/>
            </a:pPr>
            <a:r>
              <a:rPr lang="it-IT" dirty="0" err="1" smtClean="0"/>
              <a:t>-l</a:t>
            </a:r>
            <a:r>
              <a:rPr lang="it-IT" dirty="0" smtClean="0"/>
              <a:t>’Angelo</a:t>
            </a:r>
          </a:p>
          <a:p>
            <a:pPr>
              <a:buNone/>
            </a:pPr>
            <a:r>
              <a:rPr lang="it-IT" dirty="0" smtClean="0"/>
              <a:t>-la Madonna</a:t>
            </a:r>
          </a:p>
          <a:p>
            <a:pPr>
              <a:buNone/>
            </a:pPr>
            <a:r>
              <a:rPr lang="it-IT" dirty="0" smtClean="0"/>
              <a:t>-un rotolo di pergamena </a:t>
            </a:r>
            <a:r>
              <a:rPr lang="it-IT" dirty="0" smtClean="0"/>
              <a:t>( richiama la parola antica, la parola di Dio)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-il gomitolo </a:t>
            </a:r>
            <a:r>
              <a:rPr lang="it-IT" dirty="0" smtClean="0"/>
              <a:t>rosso appoggiato sul ventre della Madonna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dirty="0" smtClean="0"/>
              <a:t>I Cristiani hanno immaginato Maria mentre porta Gesù nel suo grembo, impegnata ad arrotolare un gomitolo.</a:t>
            </a:r>
          </a:p>
          <a:p>
            <a:pPr algn="ctr">
              <a:buNone/>
            </a:pPr>
            <a:r>
              <a:rPr lang="it-IT" dirty="0" smtClean="0"/>
              <a:t>Così come la lana del gomitolo serve per tessere un maglione, così Maria “tesse</a:t>
            </a:r>
            <a:r>
              <a:rPr lang="it-IT" smtClean="0"/>
              <a:t>” il corpo </a:t>
            </a:r>
            <a:r>
              <a:rPr lang="it-IT" dirty="0" smtClean="0"/>
              <a:t>di Gesù.</a:t>
            </a:r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319</Words>
  <Application>Microsoft Office PowerPoint</Application>
  <PresentationFormat>Presentazione su schermo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Maria prima discepola di Gesù</vt:lpstr>
      <vt:lpstr>Il gomitolo rosso questo è un simbolo particolare; scopriremo alla fine dell’incontro il suo significato</vt:lpstr>
      <vt:lpstr>Leggiamo il brano del Vangelo di Luca 1, 26-38</vt:lpstr>
      <vt:lpstr>Ora sveliamo il mistero del gomitolo rosso. Osserviamo con attenzione quest’opera pittorica</vt:lpstr>
      <vt:lpstr>Questo mosaico rappresenta l’Annunciazione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28</cp:revision>
  <dcterms:created xsi:type="dcterms:W3CDTF">2022-11-19T10:06:32Z</dcterms:created>
  <dcterms:modified xsi:type="dcterms:W3CDTF">2022-11-28T13:36:48Z</dcterms:modified>
</cp:coreProperties>
</file>